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062"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nl-NL" smtClean="0"/>
              <a:t>Klik om de stijl te bewerken</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6A97285A-8DF7-4400-960C-4F19696AD97E}" type="datetimeFigureOut">
              <a:rPr lang="nl-NL" smtClean="0"/>
              <a:t>10-2-2014</a:t>
            </a:fld>
            <a:endParaRPr lang="nl-NL"/>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nl-NL"/>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A3F8070A-D614-44D4-A591-936BE98EDF3E}" type="slidenum">
              <a:rPr lang="nl-NL" smtClean="0"/>
              <a:t>‹nr.›</a:t>
            </a:fld>
            <a:endParaRPr lang="nl-NL"/>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a:p>
        </p:txBody>
      </p:sp>
      <p:sp>
        <p:nvSpPr>
          <p:cNvPr id="3" name="Vertical Text Placeholder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Date Placeholder 3"/>
          <p:cNvSpPr>
            <a:spLocks noGrp="1"/>
          </p:cNvSpPr>
          <p:nvPr>
            <p:ph type="dt" sz="half" idx="10"/>
          </p:nvPr>
        </p:nvSpPr>
        <p:spPr/>
        <p:txBody>
          <a:bodyPr/>
          <a:lstStyle/>
          <a:p>
            <a:fld id="{6A97285A-8DF7-4400-960C-4F19696AD97E}" type="datetimeFigureOut">
              <a:rPr lang="nl-NL" smtClean="0"/>
              <a:t>10-2-2014</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A3F8070A-D614-44D4-A591-936BE98EDF3E}" type="slidenum">
              <a:rPr lang="nl-NL" smtClean="0"/>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nl-NL" smtClean="0"/>
              <a:t>Klik om de stijl te bewerken</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Date Placeholder 3"/>
          <p:cNvSpPr>
            <a:spLocks noGrp="1"/>
          </p:cNvSpPr>
          <p:nvPr>
            <p:ph type="dt" sz="half" idx="10"/>
          </p:nvPr>
        </p:nvSpPr>
        <p:spPr/>
        <p:txBody>
          <a:bodyPr/>
          <a:lstStyle/>
          <a:p>
            <a:fld id="{6A97285A-8DF7-4400-960C-4F19696AD97E}" type="datetimeFigureOut">
              <a:rPr lang="nl-NL" smtClean="0"/>
              <a:t>10-2-2014</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A3F8070A-D614-44D4-A591-936BE98EDF3E}" type="slidenum">
              <a:rPr lang="nl-NL" smtClean="0"/>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a:p>
        </p:txBody>
      </p:sp>
      <p:sp>
        <p:nvSpPr>
          <p:cNvPr id="3" name="Content Placeholder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6A97285A-8DF7-4400-960C-4F19696AD97E}" type="datetimeFigureOut">
              <a:rPr lang="nl-NL" smtClean="0"/>
              <a:t>10-2-2014</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A3F8070A-D614-44D4-A591-936BE98EDF3E}" type="slidenum">
              <a:rPr lang="nl-NL" smtClean="0"/>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nl-NL" smtClean="0"/>
              <a:t>Klik om de stijl te bewerken</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Date Placeholder 3"/>
          <p:cNvSpPr>
            <a:spLocks noGrp="1"/>
          </p:cNvSpPr>
          <p:nvPr>
            <p:ph type="dt" sz="half" idx="10"/>
          </p:nvPr>
        </p:nvSpPr>
        <p:spPr/>
        <p:txBody>
          <a:bodyPr/>
          <a:lstStyle/>
          <a:p>
            <a:fld id="{6A97285A-8DF7-4400-960C-4F19696AD97E}" type="datetimeFigureOut">
              <a:rPr lang="nl-NL" smtClean="0"/>
              <a:t>10-2-2014</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A3F8070A-D614-44D4-A591-936BE98EDF3E}" type="slidenum">
              <a:rPr lang="nl-NL" smtClean="0"/>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a:p>
        </p:txBody>
      </p:sp>
      <p:sp>
        <p:nvSpPr>
          <p:cNvPr id="5" name="Date Placeholder 4"/>
          <p:cNvSpPr>
            <a:spLocks noGrp="1"/>
          </p:cNvSpPr>
          <p:nvPr>
            <p:ph type="dt" sz="half" idx="10"/>
          </p:nvPr>
        </p:nvSpPr>
        <p:spPr/>
        <p:txBody>
          <a:bodyPr/>
          <a:lstStyle/>
          <a:p>
            <a:fld id="{6A97285A-8DF7-4400-960C-4F19696AD97E}" type="datetimeFigureOut">
              <a:rPr lang="nl-NL" smtClean="0"/>
              <a:t>10-2-2014</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A3F8070A-D614-44D4-A591-936BE98EDF3E}" type="slidenum">
              <a:rPr lang="nl-NL" smtClean="0"/>
              <a:t>‹nr.›</a:t>
            </a:fld>
            <a:endParaRPr lang="nl-NL"/>
          </a:p>
        </p:txBody>
      </p:sp>
      <p:sp>
        <p:nvSpPr>
          <p:cNvPr id="9" name="Content Placeholder 8"/>
          <p:cNvSpPr>
            <a:spLocks noGrp="1"/>
          </p:cNvSpPr>
          <p:nvPr>
            <p:ph sz="quarter" idx="13"/>
          </p:nvPr>
        </p:nvSpPr>
        <p:spPr>
          <a:xfrm>
            <a:off x="1042416" y="2313432"/>
            <a:ext cx="3419856" cy="349300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l-NL" smtClean="0"/>
              <a:t>Klik om de stijl te bewerken</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7" name="Date Placeholder 6"/>
          <p:cNvSpPr>
            <a:spLocks noGrp="1"/>
          </p:cNvSpPr>
          <p:nvPr>
            <p:ph type="dt" sz="half" idx="10"/>
          </p:nvPr>
        </p:nvSpPr>
        <p:spPr/>
        <p:txBody>
          <a:bodyPr/>
          <a:lstStyle/>
          <a:p>
            <a:fld id="{6A97285A-8DF7-4400-960C-4F19696AD97E}" type="datetimeFigureOut">
              <a:rPr lang="nl-NL" smtClean="0"/>
              <a:t>10-2-2014</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A3F8070A-D614-44D4-A591-936BE98EDF3E}" type="slidenum">
              <a:rPr lang="nl-NL" smtClean="0"/>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a:p>
        </p:txBody>
      </p:sp>
      <p:sp>
        <p:nvSpPr>
          <p:cNvPr id="3" name="Date Placeholder 2"/>
          <p:cNvSpPr>
            <a:spLocks noGrp="1"/>
          </p:cNvSpPr>
          <p:nvPr>
            <p:ph type="dt" sz="half" idx="10"/>
          </p:nvPr>
        </p:nvSpPr>
        <p:spPr/>
        <p:txBody>
          <a:bodyPr/>
          <a:lstStyle/>
          <a:p>
            <a:fld id="{6A97285A-8DF7-4400-960C-4F19696AD97E}" type="datetimeFigureOut">
              <a:rPr lang="nl-NL" smtClean="0"/>
              <a:t>10-2-2014</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A3F8070A-D614-44D4-A591-936BE98EDF3E}" type="slidenum">
              <a:rPr lang="nl-NL" smtClean="0"/>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97285A-8DF7-4400-960C-4F19696AD97E}" type="datetimeFigureOut">
              <a:rPr lang="nl-NL" smtClean="0"/>
              <a:t>10-2-2014</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A3F8070A-D614-44D4-A591-936BE98EDF3E}" type="slidenum">
              <a:rPr lang="nl-NL" smtClean="0"/>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oud met bijschrift">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6A97285A-8DF7-4400-960C-4F19696AD97E}" type="datetimeFigureOut">
              <a:rPr lang="nl-NL" smtClean="0"/>
              <a:t>10-2-2014</a:t>
            </a:fld>
            <a:endParaRPr lang="nl-NL"/>
          </a:p>
        </p:txBody>
      </p:sp>
      <p:sp>
        <p:nvSpPr>
          <p:cNvPr id="7" name="Slide Number Placeholder 6"/>
          <p:cNvSpPr>
            <a:spLocks noGrp="1"/>
          </p:cNvSpPr>
          <p:nvPr>
            <p:ph type="sldNum" sz="quarter" idx="12"/>
          </p:nvPr>
        </p:nvSpPr>
        <p:spPr/>
        <p:txBody>
          <a:bodyPr/>
          <a:lstStyle/>
          <a:p>
            <a:fld id="{A3F8070A-D614-44D4-A591-936BE98EDF3E}" type="slidenum">
              <a:rPr lang="nl-NL" smtClean="0"/>
              <a:t>‹nr.›</a:t>
            </a:fld>
            <a:endParaRPr lang="nl-NL"/>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nl-NL"/>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nl-NL" smtClean="0"/>
              <a:t>Klik om de stijl te bewerken</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nl-NL" smtClean="0"/>
              <a:t>Klik om de stijl te bewerken</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smtClean="0"/>
              <a:t>Klik op het pictogram als u een afbeelding wilt toevoegen</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Date Placeholder 4"/>
          <p:cNvSpPr>
            <a:spLocks noGrp="1"/>
          </p:cNvSpPr>
          <p:nvPr>
            <p:ph type="dt" sz="half" idx="10"/>
          </p:nvPr>
        </p:nvSpPr>
        <p:spPr/>
        <p:txBody>
          <a:bodyPr/>
          <a:lstStyle/>
          <a:p>
            <a:fld id="{6A97285A-8DF7-4400-960C-4F19696AD97E}" type="datetimeFigureOut">
              <a:rPr lang="nl-NL" smtClean="0"/>
              <a:t>10-2-2014</a:t>
            </a:fld>
            <a:endParaRPr lang="nl-NL"/>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nl-NL"/>
          </a:p>
        </p:txBody>
      </p:sp>
      <p:sp>
        <p:nvSpPr>
          <p:cNvPr id="7" name="Slide Number Placeholder 6"/>
          <p:cNvSpPr>
            <a:spLocks noGrp="1"/>
          </p:cNvSpPr>
          <p:nvPr>
            <p:ph type="sldNum" sz="quarter" idx="12"/>
          </p:nvPr>
        </p:nvSpPr>
        <p:spPr/>
        <p:txBody>
          <a:bodyPr/>
          <a:lstStyle/>
          <a:p>
            <a:fld id="{A3F8070A-D614-44D4-A591-936BE98EDF3E}" type="slidenum">
              <a:rPr lang="nl-NL" smtClean="0"/>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nl-NL" smtClean="0"/>
              <a:t>Klik om de stijl te bewerken</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6A97285A-8DF7-4400-960C-4F19696AD97E}" type="datetimeFigureOut">
              <a:rPr lang="nl-NL" smtClean="0"/>
              <a:t>10-2-2014</a:t>
            </a:fld>
            <a:endParaRPr lang="nl-NL"/>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nl-NL"/>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A3F8070A-D614-44D4-A591-936BE98EDF3E}" type="slidenum">
              <a:rPr lang="nl-NL" smtClean="0"/>
              <a:t>‹nr.›</a:t>
            </a:fld>
            <a:endParaRPr lang="nl-NL"/>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dirty="0" err="1" smtClean="0"/>
              <a:t>Bejo</a:t>
            </a:r>
            <a:r>
              <a:rPr lang="nl-NL" dirty="0" smtClean="0"/>
              <a:t> zaden.</a:t>
            </a:r>
            <a:endParaRPr lang="nl-NL" dirty="0"/>
          </a:p>
        </p:txBody>
      </p:sp>
      <p:sp>
        <p:nvSpPr>
          <p:cNvPr id="3" name="Ondertitel 2"/>
          <p:cNvSpPr>
            <a:spLocks noGrp="1"/>
          </p:cNvSpPr>
          <p:nvPr>
            <p:ph type="subTitle" idx="1"/>
          </p:nvPr>
        </p:nvSpPr>
        <p:spPr/>
        <p:txBody>
          <a:bodyPr/>
          <a:lstStyle/>
          <a:p>
            <a:r>
              <a:rPr lang="nl-NL" dirty="0" smtClean="0"/>
              <a:t>Tessa en Sanne V 3.1</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44008" y="0"/>
            <a:ext cx="3528391" cy="22768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944635">
            <a:off x="794627" y="1883876"/>
            <a:ext cx="2797703" cy="279770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325684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Het bedrijf.</a:t>
            </a:r>
            <a:endParaRPr lang="nl-NL" dirty="0"/>
          </a:p>
        </p:txBody>
      </p:sp>
      <p:sp>
        <p:nvSpPr>
          <p:cNvPr id="3" name="Tijdelijke aanduiding voor inhoud 2"/>
          <p:cNvSpPr>
            <a:spLocks noGrp="1"/>
          </p:cNvSpPr>
          <p:nvPr>
            <p:ph idx="1"/>
          </p:nvPr>
        </p:nvSpPr>
        <p:spPr/>
        <p:txBody>
          <a:bodyPr>
            <a:normAutofit/>
          </a:bodyPr>
          <a:lstStyle/>
          <a:p>
            <a:r>
              <a:rPr lang="nl-NL" sz="1400" dirty="0" err="1" smtClean="0"/>
              <a:t>Bejo</a:t>
            </a:r>
            <a:r>
              <a:rPr lang="nl-NL" sz="1400" dirty="0" smtClean="0"/>
              <a:t> </a:t>
            </a:r>
            <a:r>
              <a:rPr lang="nl-NL" sz="1400" dirty="0"/>
              <a:t>zaden is een bedrijf dat veredeling, productie, bewerking en verkoop doet van kwaliteitszaden</a:t>
            </a:r>
            <a:r>
              <a:rPr lang="nl-NL" sz="1400" dirty="0" smtClean="0"/>
              <a:t>. </a:t>
            </a:r>
            <a:r>
              <a:rPr lang="nl-NL" sz="1400" dirty="0"/>
              <a:t>Ze hebben g</a:t>
            </a:r>
            <a:r>
              <a:rPr lang="nl-NL" sz="1400" dirty="0" smtClean="0"/>
              <a:t>roente </a:t>
            </a:r>
            <a:r>
              <a:rPr lang="nl-NL" sz="1400" dirty="0"/>
              <a:t>die voldoen aan de eisen van </a:t>
            </a:r>
            <a:r>
              <a:rPr lang="nl-NL" sz="1400" dirty="0" smtClean="0"/>
              <a:t>professionals. De missie van </a:t>
            </a:r>
            <a:r>
              <a:rPr lang="nl-NL" sz="1400" dirty="0" err="1" smtClean="0"/>
              <a:t>Bejo</a:t>
            </a:r>
            <a:r>
              <a:rPr lang="nl-NL" sz="1400" dirty="0"/>
              <a:t> is z</a:t>
            </a:r>
            <a:r>
              <a:rPr lang="nl-NL" sz="1400" dirty="0" smtClean="0"/>
              <a:t>o </a:t>
            </a:r>
            <a:r>
              <a:rPr lang="nl-NL" sz="1400" dirty="0"/>
              <a:t>goed </a:t>
            </a:r>
            <a:r>
              <a:rPr lang="nl-NL" sz="1400" dirty="0" smtClean="0"/>
              <a:t>mogelijk </a:t>
            </a:r>
            <a:r>
              <a:rPr lang="nl-NL" sz="1400" dirty="0"/>
              <a:t>zaden maken</a:t>
            </a:r>
            <a:r>
              <a:rPr lang="nl-NL" sz="1400" dirty="0" smtClean="0"/>
              <a:t>. De </a:t>
            </a:r>
            <a:r>
              <a:rPr lang="nl-NL" sz="1400" dirty="0"/>
              <a:t>veredelingsstations staan in: </a:t>
            </a:r>
            <a:r>
              <a:rPr lang="nl-NL" sz="1400" dirty="0" smtClean="0"/>
              <a:t>Nederland</a:t>
            </a:r>
            <a:r>
              <a:rPr lang="nl-NL" sz="1400" dirty="0"/>
              <a:t>, Polen, Italië, India en Guatemala</a:t>
            </a:r>
            <a:r>
              <a:rPr lang="nl-NL" sz="1400" dirty="0" smtClean="0"/>
              <a:t>. </a:t>
            </a:r>
            <a:r>
              <a:rPr lang="nl-NL" sz="1400" dirty="0"/>
              <a:t>De </a:t>
            </a:r>
            <a:r>
              <a:rPr lang="nl-NL" sz="1400" dirty="0" smtClean="0"/>
              <a:t>foodservice helpt </a:t>
            </a:r>
            <a:r>
              <a:rPr lang="nl-NL" sz="1400" dirty="0"/>
              <a:t>restaurants om unieke groente te kunnen </a:t>
            </a:r>
            <a:r>
              <a:rPr lang="nl-NL" sz="1400" dirty="0" smtClean="0"/>
              <a:t>serveren aan hun klanten.  </a:t>
            </a:r>
            <a:r>
              <a:rPr lang="nl-NL" sz="1400" dirty="0" err="1" smtClean="0"/>
              <a:t>Bejo</a:t>
            </a:r>
            <a:r>
              <a:rPr lang="nl-NL" sz="1400" dirty="0"/>
              <a:t> heeft al </a:t>
            </a:r>
            <a:r>
              <a:rPr lang="nl-NL" sz="1400" dirty="0" smtClean="0"/>
              <a:t>meer </a:t>
            </a:r>
            <a:r>
              <a:rPr lang="nl-NL" sz="1400" dirty="0"/>
              <a:t>dan 1000 rassen geproduceerd</a:t>
            </a:r>
            <a:r>
              <a:rPr lang="nl-NL" sz="1400" dirty="0" smtClean="0"/>
              <a:t>. De vacature die ons het </a:t>
            </a:r>
            <a:r>
              <a:rPr lang="nl-NL" sz="1400" dirty="0"/>
              <a:t>meeste aanspreekt is </a:t>
            </a:r>
            <a:r>
              <a:rPr lang="nl-NL" sz="1400" dirty="0" smtClean="0"/>
              <a:t>manager </a:t>
            </a:r>
            <a:r>
              <a:rPr lang="nl-NL" sz="1400" dirty="0"/>
              <a:t>Veredeling Asperge &amp; </a:t>
            </a:r>
            <a:r>
              <a:rPr lang="nl-NL" sz="1400" dirty="0" smtClean="0"/>
              <a:t>Zucchini, daarvoor heb je </a:t>
            </a:r>
            <a:r>
              <a:rPr lang="nl-NL" sz="1400" dirty="0"/>
              <a:t>de opleiding </a:t>
            </a:r>
            <a:r>
              <a:rPr lang="nl-NL" sz="1400" dirty="0" smtClean="0"/>
              <a:t>HBO</a:t>
            </a:r>
            <a:r>
              <a:rPr lang="nl-NL" sz="1400" dirty="0"/>
              <a:t>+ / academisch werk- en </a:t>
            </a:r>
            <a:r>
              <a:rPr lang="nl-NL" sz="1400" dirty="0" smtClean="0"/>
              <a:t>denkniveau nodig. De heren die het bedrijf </a:t>
            </a:r>
            <a:r>
              <a:rPr lang="nl-NL" sz="1400" dirty="0"/>
              <a:t>gestart hebben heten: </a:t>
            </a:r>
            <a:r>
              <a:rPr lang="nl-NL" sz="1400" dirty="0" smtClean="0"/>
              <a:t>Cor </a:t>
            </a:r>
            <a:r>
              <a:rPr lang="nl-NL" sz="1400" dirty="0"/>
              <a:t>Beemsterboer en Jacob Jong</a:t>
            </a:r>
            <a:r>
              <a:rPr lang="nl-NL" sz="1400" dirty="0" smtClean="0"/>
              <a:t>. Ze hebben het in 1963 gefuseerd.</a:t>
            </a:r>
            <a:endParaRPr lang="nl-NL" sz="1400" dirty="0"/>
          </a:p>
        </p:txBody>
      </p:sp>
    </p:spTree>
    <p:extLst>
      <p:ext uri="{BB962C8B-B14F-4D97-AF65-F5344CB8AC3E}">
        <p14:creationId xmlns:p14="http://schemas.microsoft.com/office/powerpoint/2010/main" val="19390438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assortiment</a:t>
            </a:r>
            <a:endParaRPr lang="nl-NL" dirty="0"/>
          </a:p>
        </p:txBody>
      </p:sp>
      <p:sp>
        <p:nvSpPr>
          <p:cNvPr id="3" name="Tijdelijke aanduiding voor inhoud 2"/>
          <p:cNvSpPr>
            <a:spLocks noGrp="1"/>
          </p:cNvSpPr>
          <p:nvPr>
            <p:ph idx="1"/>
          </p:nvPr>
        </p:nvSpPr>
        <p:spPr/>
        <p:txBody>
          <a:bodyPr>
            <a:normAutofit/>
          </a:bodyPr>
          <a:lstStyle/>
          <a:p>
            <a:r>
              <a:rPr lang="nl-NL" sz="1400" dirty="0" err="1" smtClean="0"/>
              <a:t>Bejo</a:t>
            </a:r>
            <a:r>
              <a:rPr lang="nl-NL" sz="1400" dirty="0" smtClean="0"/>
              <a:t> heeft 50 verschillende soorten gewassen en 1000 verschillende rassen. Doordat de gewassen veredeld worden ontstaan er groenterassen met unieke eigenschappen. Veredelen is  het vernieuwen en verbeteren van  zaden. Ze onderzoeken de zaden voor de kwaliteit. Er word moleculaire biologie gebruikt dat is het onderzoek op zaden. De belangrijkste productgroepen van </a:t>
            </a:r>
            <a:r>
              <a:rPr lang="nl-NL" sz="1400" dirty="0" err="1" smtClean="0"/>
              <a:t>bejo</a:t>
            </a:r>
            <a:r>
              <a:rPr lang="nl-NL" sz="1400" dirty="0" smtClean="0"/>
              <a:t> zijn kool, wortelen en uien. Drie kleinere productgroepen zijn bijv. </a:t>
            </a:r>
            <a:r>
              <a:rPr lang="it-IT" sz="1400" dirty="0"/>
              <a:t>	Radicchio rosso , venkel en </a:t>
            </a:r>
            <a:r>
              <a:rPr lang="it-IT" sz="1400" dirty="0" smtClean="0"/>
              <a:t>romanesco. De teelt van spinazie moet voldoen  aan leem of zand.</a:t>
            </a:r>
            <a:endParaRPr lang="nl-NL" sz="1400" dirty="0"/>
          </a:p>
        </p:txBody>
      </p:sp>
    </p:spTree>
    <p:extLst>
      <p:ext uri="{BB962C8B-B14F-4D97-AF65-F5344CB8AC3E}">
        <p14:creationId xmlns:p14="http://schemas.microsoft.com/office/powerpoint/2010/main" val="8776983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Onderzoeken op zaden</a:t>
            </a:r>
            <a:endParaRPr lang="nl-NL" dirty="0"/>
          </a:p>
        </p:txBody>
      </p:sp>
      <p:sp>
        <p:nvSpPr>
          <p:cNvPr id="3" name="Tijdelijke aanduiding voor inhoud 2"/>
          <p:cNvSpPr>
            <a:spLocks noGrp="1"/>
          </p:cNvSpPr>
          <p:nvPr>
            <p:ph idx="1"/>
          </p:nvPr>
        </p:nvSpPr>
        <p:spPr/>
        <p:txBody>
          <a:bodyPr>
            <a:normAutofit/>
          </a:bodyPr>
          <a:lstStyle/>
          <a:p>
            <a:r>
              <a:rPr lang="nl-NL" sz="1400" dirty="0" smtClean="0"/>
              <a:t>Wat is het verschil tussen fysiologie en fytopathologie? </a:t>
            </a:r>
          </a:p>
          <a:p>
            <a:r>
              <a:rPr lang="nl-NL" sz="1400" dirty="0" smtClean="0"/>
              <a:t>Fysiologie: biologische </a:t>
            </a:r>
            <a:r>
              <a:rPr lang="nl-NL" sz="1400" dirty="0"/>
              <a:t>wetenschap die de levensverrichtingen (zoals de </a:t>
            </a:r>
            <a:r>
              <a:rPr lang="nl-NL" sz="1400" dirty="0" smtClean="0"/>
              <a:t>stofwisseling</a:t>
            </a:r>
            <a:r>
              <a:rPr lang="nl-NL" sz="1400" dirty="0"/>
              <a:t>) van organismen bestudeert</a:t>
            </a:r>
            <a:r>
              <a:rPr lang="nl-NL" sz="1400" dirty="0" smtClean="0"/>
              <a:t>.</a:t>
            </a:r>
          </a:p>
          <a:p>
            <a:r>
              <a:rPr lang="nl-NL" sz="1400" dirty="0" err="1" smtClean="0"/>
              <a:t>Fytophathologie</a:t>
            </a:r>
            <a:r>
              <a:rPr lang="nl-NL" sz="1400" dirty="0"/>
              <a:t>: </a:t>
            </a:r>
            <a:r>
              <a:rPr lang="nl-NL" sz="1400" dirty="0" smtClean="0"/>
              <a:t>het </a:t>
            </a:r>
            <a:r>
              <a:rPr lang="nl-NL" sz="1400" dirty="0"/>
              <a:t>ontwikkelen van strategieën voor de preventie en bestrijding van </a:t>
            </a:r>
            <a:r>
              <a:rPr lang="nl-NL" sz="1400" dirty="0" err="1"/>
              <a:t>plantpathogenen</a:t>
            </a:r>
            <a:r>
              <a:rPr lang="nl-NL" sz="1400" dirty="0"/>
              <a:t>.</a:t>
            </a:r>
          </a:p>
        </p:txBody>
      </p:sp>
    </p:spTree>
    <p:extLst>
      <p:ext uri="{BB962C8B-B14F-4D97-AF65-F5344CB8AC3E}">
        <p14:creationId xmlns:p14="http://schemas.microsoft.com/office/powerpoint/2010/main" val="14167720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producten</a:t>
            </a:r>
            <a:endParaRPr lang="nl-NL" dirty="0"/>
          </a:p>
        </p:txBody>
      </p:sp>
      <p:sp>
        <p:nvSpPr>
          <p:cNvPr id="3" name="Tijdelijke aanduiding voor inhoud 2"/>
          <p:cNvSpPr>
            <a:spLocks noGrp="1"/>
          </p:cNvSpPr>
          <p:nvPr>
            <p:ph idx="1"/>
          </p:nvPr>
        </p:nvSpPr>
        <p:spPr/>
        <p:txBody>
          <a:bodyPr>
            <a:normAutofit/>
          </a:bodyPr>
          <a:lstStyle/>
          <a:p>
            <a:r>
              <a:rPr lang="nl-NL" sz="1400" dirty="0" smtClean="0"/>
              <a:t>Een </a:t>
            </a:r>
            <a:r>
              <a:rPr lang="nl-NL" sz="1400" dirty="0" err="1" smtClean="0"/>
              <a:t>coolwrap</a:t>
            </a:r>
            <a:r>
              <a:rPr lang="nl-NL" sz="1400" dirty="0" smtClean="0"/>
              <a:t> </a:t>
            </a:r>
            <a:r>
              <a:rPr lang="nl-NL" sz="1400" dirty="0"/>
              <a:t>is </a:t>
            </a:r>
            <a:r>
              <a:rPr lang="nl-NL" sz="1400" dirty="0" smtClean="0"/>
              <a:t>een</a:t>
            </a:r>
            <a:r>
              <a:rPr lang="nl-NL" sz="1400" dirty="0"/>
              <a:t>: </a:t>
            </a:r>
            <a:r>
              <a:rPr lang="nl-NL" sz="1400" dirty="0" smtClean="0"/>
              <a:t>een </a:t>
            </a:r>
            <a:r>
              <a:rPr lang="nl-NL" sz="1400" dirty="0"/>
              <a:t>opgerolde kool, lijkt op een Mexicaanse </a:t>
            </a:r>
            <a:r>
              <a:rPr lang="nl-NL" sz="1400" dirty="0" err="1"/>
              <a:t>wrap</a:t>
            </a:r>
            <a:r>
              <a:rPr lang="nl-NL" sz="1400" dirty="0" smtClean="0"/>
              <a:t>.</a:t>
            </a:r>
          </a:p>
          <a:p>
            <a:r>
              <a:rPr lang="nl-NL" sz="1400" dirty="0" smtClean="0"/>
              <a:t>Snackcarrot :Kleine </a:t>
            </a:r>
            <a:r>
              <a:rPr lang="nl-NL" sz="1400" dirty="0"/>
              <a:t>worteltjes</a:t>
            </a:r>
            <a:r>
              <a:rPr lang="nl-NL" sz="1400" dirty="0" smtClean="0"/>
              <a:t>.   </a:t>
            </a:r>
          </a:p>
          <a:p>
            <a:r>
              <a:rPr lang="nl-NL" sz="1400" dirty="0" err="1" smtClean="0"/>
              <a:t>Bejo</a:t>
            </a:r>
            <a:r>
              <a:rPr lang="nl-NL" sz="1400" dirty="0" smtClean="0"/>
              <a:t> heeft ook een </a:t>
            </a:r>
            <a:r>
              <a:rPr lang="nl-NL" sz="1400" dirty="0" err="1" smtClean="0"/>
              <a:t>webshop</a:t>
            </a:r>
            <a:r>
              <a:rPr lang="nl-NL" sz="1400" dirty="0" smtClean="0"/>
              <a:t> daar is ook scheutjesbroccoli op te vinden en dat kost: 1000 zaden voor 62 euro</a:t>
            </a:r>
          </a:p>
          <a:p>
            <a:r>
              <a:rPr lang="nl-NL" sz="1400" dirty="0" smtClean="0"/>
              <a:t>Rode bieten kosten: 5000 </a:t>
            </a:r>
            <a:r>
              <a:rPr lang="nl-NL" sz="1400" smtClean="0"/>
              <a:t>zaden voor 15,63</a:t>
            </a:r>
            <a:endParaRPr lang="nl-NL" sz="1400" dirty="0"/>
          </a:p>
        </p:txBody>
      </p:sp>
    </p:spTree>
    <p:extLst>
      <p:ext uri="{BB962C8B-B14F-4D97-AF65-F5344CB8AC3E}">
        <p14:creationId xmlns:p14="http://schemas.microsoft.com/office/powerpoint/2010/main" val="316195133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40</TotalTime>
  <Words>301</Words>
  <Application>Microsoft Office PowerPoint</Application>
  <PresentationFormat>Diavoorstelling (4:3)</PresentationFormat>
  <Paragraphs>15</Paragraphs>
  <Slides>5</Slides>
  <Notes>0</Notes>
  <HiddenSlides>0</HiddenSlides>
  <MMClips>0</MMClips>
  <ScaleCrop>false</ScaleCrop>
  <HeadingPairs>
    <vt:vector size="4" baseType="variant">
      <vt:variant>
        <vt:lpstr>Thema</vt:lpstr>
      </vt:variant>
      <vt:variant>
        <vt:i4>1</vt:i4>
      </vt:variant>
      <vt:variant>
        <vt:lpstr>Diatitels</vt:lpstr>
      </vt:variant>
      <vt:variant>
        <vt:i4>5</vt:i4>
      </vt:variant>
    </vt:vector>
  </HeadingPairs>
  <TitlesOfParts>
    <vt:vector size="6" baseType="lpstr">
      <vt:lpstr>Austin</vt:lpstr>
      <vt:lpstr>Bejo zaden.</vt:lpstr>
      <vt:lpstr>Het bedrijf.</vt:lpstr>
      <vt:lpstr>assortiment</vt:lpstr>
      <vt:lpstr>Onderzoeken op zaden</vt:lpstr>
      <vt:lpstr>producten</vt:lpstr>
    </vt:vector>
  </TitlesOfParts>
  <Company>Clusius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Bejo zaden.</dc:title>
  <dc:creator>Sanne Verhelst</dc:creator>
  <cp:lastModifiedBy>Sanne Verhelst</cp:lastModifiedBy>
  <cp:revision>4</cp:revision>
  <dcterms:created xsi:type="dcterms:W3CDTF">2014-02-10T13:12:29Z</dcterms:created>
  <dcterms:modified xsi:type="dcterms:W3CDTF">2014-02-10T13:52:44Z</dcterms:modified>
</cp:coreProperties>
</file>